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3" r:id="rId3"/>
    <p:sldId id="264" r:id="rId4"/>
    <p:sldId id="272" r:id="rId5"/>
    <p:sldId id="256" r:id="rId6"/>
    <p:sldId id="271" r:id="rId7"/>
    <p:sldId id="258" r:id="rId8"/>
    <p:sldId id="270" r:id="rId9"/>
    <p:sldId id="259" r:id="rId10"/>
    <p:sldId id="267" r:id="rId11"/>
    <p:sldId id="260" r:id="rId12"/>
    <p:sldId id="266" r:id="rId13"/>
    <p:sldId id="268" r:id="rId14"/>
    <p:sldId id="261" r:id="rId15"/>
    <p:sldId id="26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B201-5C80-695D-C10C-2B365BBD4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C9C47-04E4-32F8-432A-8D60821A9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D2046-86EC-4EC0-C520-EEE553FA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F22EA-06C3-DF8C-7435-92C46C1E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89C28-0F8F-DB39-09AB-1E7CD50F8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5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174F-D88A-A422-867F-942A0588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A009F-BF5F-C647-8E30-7460B4E2A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B44D-BF23-E5CA-8A91-136EA999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6BF7F-CDB0-7898-92E7-795692C1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10A9-A4FB-C2B5-8103-EE5F27EC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7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EC3B4-9676-5170-BFDC-D27F754D3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C9C62-D881-1225-DA16-1C1F392E3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946AF-43FB-0C9C-A3FA-590B0510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C2581-CF99-8123-8465-29F25989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31790-EB65-EA4C-E16D-0FF9EA4A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6E71-6727-A29F-2554-D94B0F01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DF8F-64AE-E070-6318-FB42E6CEA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FC07C-240D-7862-FAD0-EEB2CC9C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C0C2-2749-402F-5C46-242DB6AAF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8498-3390-E215-0117-A41607A2E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73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3064-6E2A-52BE-12D5-26AAAA9E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967D5-25CA-2F22-2C5F-A705828B3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3B6F3-6885-4FEA-BC52-77416B87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BCBC5-E518-FBB9-D50C-06288AEC8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E19C-47AB-FA2B-C63A-F7AC22C6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9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04ED-140E-6CB2-106A-AAAFCC23E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E0E92-998E-46A0-0F7D-4AD80FE5D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08677-7810-C5E7-C93C-758C196BE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CAB41-F06E-7131-597E-DD0A3E5F7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8A609-8D0D-38F2-EE58-F6092BED8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9C9A1-1F53-3567-6D8B-19173086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7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8159-D2C3-5BED-3DBF-DEBC7F01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BD39-FDFA-1802-64BA-CB7820994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A9C89-8E9E-ACBA-282C-024126170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B958BF-5DBE-A169-A3F3-A619B82C2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78E02-5033-2734-4A2C-A7D69E93B6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499BF-F634-BA9F-6FE1-EAF9CB23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FCDD4-7986-0623-152D-3C460A7C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08408-71FA-0A7A-AAA0-2C9A3B1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56E-0E08-D81A-4700-5310D1FF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E4191-9D03-3C88-34A7-D656768D5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8B90B-753B-30AD-1BD7-E53E9619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F1510-DF43-21E8-20D5-03971FA9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45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96D6A-2F85-7449-8ACD-86F0C650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AB97B3-267E-381A-3024-2B6FBD1E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5E393-1887-F937-E194-EDC31FC5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3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2359-9EAB-5B6F-03A6-599D6EC6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8BBAC-DE8C-629F-66DC-A6CC60B29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3E40B-3B47-4948-8615-82E064A4A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300D-5458-4CC8-7B7F-4EDE1ED6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F6211-F19F-49D9-B046-DA6BA5DE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6361-BA67-1234-BB98-13A1474B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3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A5BD5-A32E-BF2C-CEE6-97F957F2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D62B82-7FDB-099E-6CA9-E1B598E5D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F79ED-9573-3400-40DE-24FC5E1F3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C5810-FCCE-1AC1-F271-EADD25E57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45E90-F97F-1CEA-8173-0EF121CE7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D4FC0-78C3-CF26-3326-1EBBBB46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1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2655D-EF34-9C70-48E5-06C01185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13FD-6CED-5E18-5E68-AD28A184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0286-0C41-7CDE-CD31-6FA63688B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8BBAB7-1DD4-4318-945C-56912E9F5C6E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8E57-02DD-09AB-7B4A-DDC91C2C3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08D25-38A3-A78A-BDA3-546B89743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987D6-1BC0-46A3-8363-A320D22D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F692-1C2F-08BA-B37C-8CDEA94A2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Step 1. write exception class</a:t>
            </a:r>
          </a:p>
        </p:txBody>
      </p:sp>
    </p:spTree>
    <p:extLst>
      <p:ext uri="{BB962C8B-B14F-4D97-AF65-F5344CB8AC3E}">
        <p14:creationId xmlns:p14="http://schemas.microsoft.com/office/powerpoint/2010/main" val="7254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6A2CC-D10C-E2FD-783D-F19BDF0244B8}"/>
              </a:ext>
            </a:extLst>
          </p:cNvPr>
          <p:cNvSpPr txBox="1"/>
          <p:nvPr/>
        </p:nvSpPr>
        <p:spPr>
          <a:xfrm>
            <a:off x="3231403" y="2427928"/>
            <a:ext cx="762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Service class of </a:t>
            </a:r>
            <a:r>
              <a:rPr lang="en-US" sz="3600" dirty="0" err="1"/>
              <a:t>ebanking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294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B3FF2-4E61-2CA3-2C01-471C9F62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D3E91-9C11-8D0C-5D26-82F6F47C0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64D09-FF4D-DCAE-1187-A6023F6A9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0ED36-F982-2127-132A-8A039A6B9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D689F-4D0A-5AB0-84B6-B494AEE6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E39EBB-4EE4-51F2-B88C-15F94E2FB0A0}"/>
              </a:ext>
            </a:extLst>
          </p:cNvPr>
          <p:cNvSpPr txBox="1"/>
          <p:nvPr/>
        </p:nvSpPr>
        <p:spPr>
          <a:xfrm>
            <a:off x="3715473" y="2500132"/>
            <a:ext cx="865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Card </a:t>
            </a:r>
            <a:r>
              <a:rPr lang="en-US" sz="4000" dirty="0" err="1"/>
              <a:t>Reposoitory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629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A6B44-9D40-0D2B-C746-7F53D02C0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32"/>
          <a:stretch/>
        </p:blipFill>
        <p:spPr>
          <a:xfrm>
            <a:off x="0" y="-1"/>
            <a:ext cx="12192000" cy="36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2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C4E26-76A2-12E1-0B4F-4FC3C08B017C}"/>
              </a:ext>
            </a:extLst>
          </p:cNvPr>
          <p:cNvSpPr txBox="1"/>
          <p:nvPr/>
        </p:nvSpPr>
        <p:spPr>
          <a:xfrm>
            <a:off x="3152172" y="2187615"/>
            <a:ext cx="903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Customer Repository</a:t>
            </a:r>
          </a:p>
        </p:txBody>
      </p:sp>
    </p:spTree>
    <p:extLst>
      <p:ext uri="{BB962C8B-B14F-4D97-AF65-F5344CB8AC3E}">
        <p14:creationId xmlns:p14="http://schemas.microsoft.com/office/powerpoint/2010/main" val="4120997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EFA56-558B-A84E-5CB7-99D371C2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6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FD2A4-9A53-5B43-077D-B478F5C79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45"/>
          <a:stretch/>
        </p:blipFill>
        <p:spPr>
          <a:xfrm>
            <a:off x="0" y="-127322"/>
            <a:ext cx="12192000" cy="53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1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E03B7-25E4-2A3D-4488-D3204372B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711"/>
          <a:stretch/>
        </p:blipFill>
        <p:spPr>
          <a:xfrm>
            <a:off x="0" y="-1"/>
            <a:ext cx="12192000" cy="57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2F28B8-0A5A-A669-B75E-EC1BE7A2B500}"/>
              </a:ext>
            </a:extLst>
          </p:cNvPr>
          <p:cNvSpPr txBox="1"/>
          <p:nvPr/>
        </p:nvSpPr>
        <p:spPr>
          <a:xfrm>
            <a:off x="4004841" y="2245489"/>
            <a:ext cx="856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Validator Class</a:t>
            </a:r>
          </a:p>
        </p:txBody>
      </p:sp>
    </p:spTree>
    <p:extLst>
      <p:ext uri="{BB962C8B-B14F-4D97-AF65-F5344CB8AC3E}">
        <p14:creationId xmlns:p14="http://schemas.microsoft.com/office/powerpoint/2010/main" val="424353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EA434-5AF8-A381-F869-6E043C617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13" b="21331"/>
          <a:stretch/>
        </p:blipFill>
        <p:spPr>
          <a:xfrm>
            <a:off x="0" y="-1"/>
            <a:ext cx="12192000" cy="5428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32D40C-48F5-7910-89C0-7279EE6C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1452-75BA-B5CF-E6C6-9AE35D0E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008" y="2103437"/>
            <a:ext cx="10515600" cy="1325563"/>
          </a:xfrm>
        </p:spPr>
        <p:txBody>
          <a:bodyPr/>
          <a:lstStyle/>
          <a:p>
            <a:r>
              <a:rPr lang="en-US" dirty="0"/>
              <a:t>API Class</a:t>
            </a:r>
          </a:p>
        </p:txBody>
      </p:sp>
    </p:spTree>
    <p:extLst>
      <p:ext uri="{BB962C8B-B14F-4D97-AF65-F5344CB8AC3E}">
        <p14:creationId xmlns:p14="http://schemas.microsoft.com/office/powerpoint/2010/main" val="89233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A5813-0289-D9EA-731A-F70729D4C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64"/>
          <a:stretch/>
        </p:blipFill>
        <p:spPr>
          <a:xfrm>
            <a:off x="0" y="0"/>
            <a:ext cx="12192000" cy="55211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50A533-F1DB-EFB9-FA55-7F4EEAFE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0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05528-AE47-8EAC-2B63-6528AF81129F}"/>
              </a:ext>
            </a:extLst>
          </p:cNvPr>
          <p:cNvSpPr txBox="1"/>
          <p:nvPr/>
        </p:nvSpPr>
        <p:spPr>
          <a:xfrm>
            <a:off x="4676172" y="2152891"/>
            <a:ext cx="94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Card DTO</a:t>
            </a:r>
          </a:p>
        </p:txBody>
      </p:sp>
    </p:spTree>
    <p:extLst>
      <p:ext uri="{BB962C8B-B14F-4D97-AF65-F5344CB8AC3E}">
        <p14:creationId xmlns:p14="http://schemas.microsoft.com/office/powerpoint/2010/main" val="48544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AB4B5-4093-AD1D-BBD6-69CA54DB9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283"/>
          <a:stretch/>
        </p:blipFill>
        <p:spPr>
          <a:xfrm>
            <a:off x="0" y="-1"/>
            <a:ext cx="12192000" cy="542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2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20</Words>
  <Application>Microsoft Office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Step 1. write exception class</vt:lpstr>
      <vt:lpstr>PowerPoint Presentation</vt:lpstr>
      <vt:lpstr>PowerPoint Presentation</vt:lpstr>
      <vt:lpstr>PowerPoint Presentation</vt:lpstr>
      <vt:lpstr>PowerPoint Presentation</vt:lpstr>
      <vt:lpstr>API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Infosys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Mangesh Bavle</dc:creator>
  <cp:lastModifiedBy>Roshan Gawali</cp:lastModifiedBy>
  <cp:revision>8</cp:revision>
  <dcterms:created xsi:type="dcterms:W3CDTF">2024-07-02T07:47:57Z</dcterms:created>
  <dcterms:modified xsi:type="dcterms:W3CDTF">2024-07-02T16:54:17Z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819fa7-4367-4500-ba88-dd630d977609_Enabled">
    <vt:lpwstr>true</vt:lpwstr>
  </property>
  <property fmtid="{D5CDD505-2E9C-101B-9397-08002B2CF9AE}" pid="3" name="MSIP_Label_a0819fa7-4367-4500-ba88-dd630d977609_SetDate">
    <vt:lpwstr>2024-07-02T07:48:28Z</vt:lpwstr>
  </property>
  <property fmtid="{D5CDD505-2E9C-101B-9397-08002B2CF9AE}" pid="4" name="MSIP_Label_a0819fa7-4367-4500-ba88-dd630d977609_Method">
    <vt:lpwstr>Standard</vt:lpwstr>
  </property>
  <property fmtid="{D5CDD505-2E9C-101B-9397-08002B2CF9AE}" pid="5" name="MSIP_Label_a0819fa7-4367-4500-ba88-dd630d977609_Name">
    <vt:lpwstr>a0819fa7-4367-4500-ba88-dd630d977609</vt:lpwstr>
  </property>
  <property fmtid="{D5CDD505-2E9C-101B-9397-08002B2CF9AE}" pid="6" name="MSIP_Label_a0819fa7-4367-4500-ba88-dd630d977609_SiteId">
    <vt:lpwstr>63ce7d59-2f3e-42cd-a8cc-be764cff5eb6</vt:lpwstr>
  </property>
  <property fmtid="{D5CDD505-2E9C-101B-9397-08002B2CF9AE}" pid="7" name="MSIP_Label_a0819fa7-4367-4500-ba88-dd630d977609_ActionId">
    <vt:lpwstr>e58b6dce-21bf-495c-99e3-189c290a9195</vt:lpwstr>
  </property>
  <property fmtid="{D5CDD505-2E9C-101B-9397-08002B2CF9AE}" pid="8" name="MSIP_Label_a0819fa7-4367-4500-ba88-dd630d977609_ContentBits">
    <vt:lpwstr>0</vt:lpwstr>
  </property>
</Properties>
</file>